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E5B3-3697-4029-BDF7-FF53CFA9C2E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44BC-81A4-475A-8C6B-547DA08E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F1E195A9-4549-E060-AA74-175051633482}"/>
              </a:ext>
            </a:extLst>
          </p:cNvPr>
          <p:cNvSpPr/>
          <p:nvPr/>
        </p:nvSpPr>
        <p:spPr>
          <a:xfrm>
            <a:off x="20059" y="461208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Monday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fried egg burger 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All American $5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Turkey burger $5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Bacon cheeseburger $6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Patty melt $6</a:t>
            </a:r>
          </a:p>
          <a:p>
            <a:endParaRPr lang="en-US" sz="105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endParaRPr lang="en-US" sz="1050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5722527-21FE-6C78-F76B-ABB789111D04}"/>
              </a:ext>
            </a:extLst>
          </p:cNvPr>
          <p:cNvSpPr/>
          <p:nvPr/>
        </p:nvSpPr>
        <p:spPr>
          <a:xfrm>
            <a:off x="3067893" y="435160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Tuesday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breakfast tacos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Beef or chicken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House tacos $2.50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House nachos $7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House taco salad $8</a:t>
            </a:r>
          </a:p>
          <a:p>
            <a:endParaRPr lang="en-US" sz="825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AEFA8B50-2450-4F9F-807C-F15108F09F3A}"/>
              </a:ext>
            </a:extLst>
          </p:cNvPr>
          <p:cNvSpPr/>
          <p:nvPr/>
        </p:nvSpPr>
        <p:spPr>
          <a:xfrm>
            <a:off x="6095658" y="443043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Wednesday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SPICY OLD BAY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8 Bone-in $10/ 8 boneless $6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Sauces: mild buffalo, hot house buffalo, Nashville hot, Kentucky bourbon, backyard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bbq</a:t>
            </a: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, sweet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thai</a:t>
            </a: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 chili, garlic parmesan, honey mustard,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bry</a:t>
            </a: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 rub or naked</a:t>
            </a: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4727592D-F9E3-EE98-17B6-E4EEC2EFE44D}"/>
              </a:ext>
            </a:extLst>
          </p:cNvPr>
          <p:cNvSpPr/>
          <p:nvPr/>
        </p:nvSpPr>
        <p:spPr>
          <a:xfrm>
            <a:off x="29883" y="2629720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Thursday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 cheddar </a:t>
            </a:r>
            <a:r>
              <a:rPr lang="en-US" sz="1600">
                <a:solidFill>
                  <a:schemeClr val="tx1"/>
                </a:solidFill>
                <a:latin typeface="Stencil" panose="040409050D0802020404" pitchFamily="82" charset="0"/>
              </a:rPr>
              <a:t>Broccoli chicken casserole </a:t>
            </a:r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$13</a:t>
            </a:r>
          </a:p>
          <a:p>
            <a:endParaRPr lang="en-US" sz="825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294A0538-AA85-56C6-5AC4-511C89EAD168}"/>
              </a:ext>
            </a:extLst>
          </p:cNvPr>
          <p:cNvSpPr/>
          <p:nvPr/>
        </p:nvSpPr>
        <p:spPr>
          <a:xfrm>
            <a:off x="3078138" y="2655768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FRIDAY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       </a:t>
            </a:r>
            <a:r>
              <a:rPr lang="en-US" dirty="0">
                <a:solidFill>
                  <a:schemeClr val="tx1"/>
                </a:solidFill>
                <a:latin typeface="Stencil" panose="040409050D0802020404" pitchFamily="82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Stencil" panose="040409050D0802020404" pitchFamily="82" charset="0"/>
              </a:rPr>
              <a:t>lemon pepper chicken </a:t>
            </a:r>
            <a:r>
              <a:rPr lang="en-US" sz="1200" dirty="0" err="1">
                <a:solidFill>
                  <a:schemeClr val="tx1"/>
                </a:solidFill>
                <a:latin typeface="Stencil" panose="040409050D0802020404" pitchFamily="82" charset="0"/>
              </a:rPr>
              <a:t>piccatta</a:t>
            </a:r>
            <a:r>
              <a:rPr lang="en-US" sz="1200" dirty="0">
                <a:solidFill>
                  <a:schemeClr val="tx1"/>
                </a:solidFill>
                <a:latin typeface="Stencil" panose="040409050D0802020404" pitchFamily="82" charset="0"/>
              </a:rPr>
              <a:t> with rice and veggies $15</a:t>
            </a: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1EEE2E0E-16D5-B662-F2E4-6E977F0D2FEB}"/>
              </a:ext>
            </a:extLst>
          </p:cNvPr>
          <p:cNvSpPr/>
          <p:nvPr/>
        </p:nvSpPr>
        <p:spPr>
          <a:xfrm>
            <a:off x="6085413" y="2637603"/>
            <a:ext cx="3017520" cy="219456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SATURDAY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SPECIAL: CHEESE STEAK/ CHICKEN $8</a:t>
            </a: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1508B0FC-0CB9-75F3-0323-763DB7E553C4}"/>
              </a:ext>
            </a:extLst>
          </p:cNvPr>
          <p:cNvSpPr/>
          <p:nvPr/>
        </p:nvSpPr>
        <p:spPr>
          <a:xfrm>
            <a:off x="29883" y="4816398"/>
            <a:ext cx="3017520" cy="200494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SUNDAY</a:t>
            </a:r>
          </a:p>
          <a:p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Sunday brunch ala carte  </a:t>
            </a:r>
          </a:p>
          <a:p>
            <a:pPr algn="ctr"/>
            <a:endParaRPr lang="en-US" sz="1350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35B3F355-E4D7-F5F1-9782-DFE0A8F0B0E3}"/>
              </a:ext>
            </a:extLst>
          </p:cNvPr>
          <p:cNvSpPr/>
          <p:nvPr/>
        </p:nvSpPr>
        <p:spPr>
          <a:xfrm>
            <a:off x="3057648" y="4816398"/>
            <a:ext cx="3017520" cy="200494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Special of the week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Meatball sub w/ ff $12 </a:t>
            </a: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8A39A970-C567-E39B-60E9-8CD1E3865A31}"/>
              </a:ext>
            </a:extLst>
          </p:cNvPr>
          <p:cNvSpPr/>
          <p:nvPr/>
        </p:nvSpPr>
        <p:spPr>
          <a:xfrm>
            <a:off x="6085413" y="4824280"/>
            <a:ext cx="3017520" cy="200494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tencil" panose="040409050D0802020404" pitchFamily="82" charset="0"/>
              </a:rPr>
              <a:t>Bullet points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Monday night burger night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Terrific taco Tuesday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Country cooking </a:t>
            </a:r>
            <a:r>
              <a:rPr lang="en-US" sz="1100" dirty="0" err="1">
                <a:solidFill>
                  <a:schemeClr val="tx1"/>
                </a:solidFill>
                <a:latin typeface="Stencil" panose="040409050D0802020404" pitchFamily="82" charset="0"/>
              </a:rPr>
              <a:t>thursday</a:t>
            </a:r>
            <a:endParaRPr lang="en-US" sz="11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Free music Friday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Steak and cheese Saturday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/>
                </a:solidFill>
                <a:latin typeface="Stencil" panose="040409050D0802020404" pitchFamily="82" charset="0"/>
              </a:rPr>
              <a:t>Sunday brunch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A64213-BA1D-971B-CF86-1D3AE00D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25" y="3481523"/>
            <a:ext cx="598474" cy="8993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10968E-C981-655A-F4B0-E6BCCB5D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546" b="-10263"/>
          <a:stretch/>
        </p:blipFill>
        <p:spPr>
          <a:xfrm>
            <a:off x="3807948" y="-75646"/>
            <a:ext cx="1369629" cy="5822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31CD8-13AC-FD4D-CC98-E24F5BC93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59" y="36658"/>
            <a:ext cx="401627" cy="4016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AF213C-A945-DE11-7420-E2934FB0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931" y="36657"/>
            <a:ext cx="401627" cy="4016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CC586-3D6F-FB0F-DCFD-5D1F23EBB8EE}"/>
              </a:ext>
            </a:extLst>
          </p:cNvPr>
          <p:cNvSpPr txBox="1"/>
          <p:nvPr/>
        </p:nvSpPr>
        <p:spPr>
          <a:xfrm>
            <a:off x="50431" y="128282"/>
            <a:ext cx="27334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Stencil" panose="040409050D0802020404" pitchFamily="82" charset="0"/>
              </a:rPr>
              <a:t>Weekly special:aug7 –aug13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68DE1E-42A7-D094-5043-2DF8BB5F428D}"/>
              </a:ext>
            </a:extLst>
          </p:cNvPr>
          <p:cNvSpPr txBox="1"/>
          <p:nvPr/>
        </p:nvSpPr>
        <p:spPr>
          <a:xfrm>
            <a:off x="6777109" y="135078"/>
            <a:ext cx="23054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Stencil" panose="040409050D0802020404" pitchFamily="82" charset="0"/>
              </a:rPr>
              <a:t>Call ahead 703-491-1884</a:t>
            </a:r>
          </a:p>
        </p:txBody>
      </p:sp>
      <p:pic>
        <p:nvPicPr>
          <p:cNvPr id="15" name="Picture 6" descr="8 Best Places for Breakfast in Ocean City | Shorebread">
            <a:extLst>
              <a:ext uri="{FF2B5EF4-FFF2-40B4-BE49-F238E27FC236}">
                <a16:creationId xmlns:a16="http://schemas.microsoft.com/office/drawing/2014/main" id="{EC4DFBEC-F6A5-4CB1-32BB-B1B97483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8" y="5613428"/>
            <a:ext cx="1927650" cy="8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isual search query image">
            <a:extLst>
              <a:ext uri="{FF2B5EF4-FFF2-40B4-BE49-F238E27FC236}">
                <a16:creationId xmlns:a16="http://schemas.microsoft.com/office/drawing/2014/main" id="{E55B9F7A-6B02-9C7C-482C-F5EE51A3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20" y="1170628"/>
            <a:ext cx="507221" cy="10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asy Breakfast Tacos {+VIDEO} | Lil' Luna">
            <a:extLst>
              <a:ext uri="{FF2B5EF4-FFF2-40B4-BE49-F238E27FC236}">
                <a16:creationId xmlns:a16="http://schemas.microsoft.com/office/drawing/2014/main" id="{C8D02C82-90EA-621A-E99F-FA3EB2BC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86" y="1308725"/>
            <a:ext cx="671115" cy="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isual search query image">
            <a:extLst>
              <a:ext uri="{FF2B5EF4-FFF2-40B4-BE49-F238E27FC236}">
                <a16:creationId xmlns:a16="http://schemas.microsoft.com/office/drawing/2014/main" id="{0BDE23C4-AC31-CA1C-6A31-89BE7F27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66" y="5878613"/>
            <a:ext cx="1428750" cy="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isual search query image">
            <a:extLst>
              <a:ext uri="{FF2B5EF4-FFF2-40B4-BE49-F238E27FC236}">
                <a16:creationId xmlns:a16="http://schemas.microsoft.com/office/drawing/2014/main" id="{645A7DBB-B43E-F46A-4C7B-39FE0911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5" y="3915406"/>
            <a:ext cx="1605630" cy="5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Visual search query image">
            <a:extLst>
              <a:ext uri="{FF2B5EF4-FFF2-40B4-BE49-F238E27FC236}">
                <a16:creationId xmlns:a16="http://schemas.microsoft.com/office/drawing/2014/main" id="{9BE2242C-32B5-991A-C43F-EE300AB7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5152" y="3270092"/>
            <a:ext cx="646482" cy="18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0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59101</TotalTime>
  <Words>165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Stencil</vt:lpstr>
      <vt:lpstr>Wingdings</vt:lpstr>
      <vt:lpstr>Office Theme</vt:lpstr>
      <vt:lpstr>PowerPoint Presentation</vt:lpstr>
    </vt:vector>
  </TitlesOfParts>
  <Company>Army Golden Master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Bruce Wade CTR USARMY CAA (USA)</dc:creator>
  <cp:lastModifiedBy>Mike Frank</cp:lastModifiedBy>
  <cp:revision>10</cp:revision>
  <cp:lastPrinted>2023-08-04T15:00:42Z</cp:lastPrinted>
  <dcterms:created xsi:type="dcterms:W3CDTF">2023-02-05T15:12:12Z</dcterms:created>
  <dcterms:modified xsi:type="dcterms:W3CDTF">2023-08-04T15:01:18Z</dcterms:modified>
</cp:coreProperties>
</file>